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701"/>
  </p:normalViewPr>
  <p:slideViewPr>
    <p:cSldViewPr snapToGrid="0" snapToObjects="1">
      <p:cViewPr varScale="1">
        <p:scale>
          <a:sx n="107" d="100"/>
          <a:sy n="107" d="100"/>
        </p:scale>
        <p:origin x="200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8B9195-0AD0-4644-BCF8-D3D161113E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26918"/>
            <a:ext cx="9144000" cy="21086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0198074-1227-2649-A6A8-07AC146886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766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671864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4341C5-B4A6-CF4C-BBE7-0A51B22AA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64E0292-EB87-C14A-82CA-BA94590C30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218854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1E96279-1165-F148-A052-E412A24F9D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520042"/>
            <a:ext cx="2628900" cy="509630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719F805-76E8-8349-B290-ADED3E2E07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520042"/>
            <a:ext cx="7734300" cy="509630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626016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511222-E797-4542-BB0C-DE78B3198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6AADF9-90E5-D541-9323-1D2088BEA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067876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066A3B-7EDA-4D4F-967A-3E8D0632D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C66F8FF-B6CF-654B-A93D-731EE0A28D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141357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B0C420-8EFB-0D4C-8DA2-680383B69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AC7CA6-EA24-C449-AEE8-096E41E79D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48828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AEFBF3D-ECDD-434C-8460-34F6D7CB5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48828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76400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8E864F-56BE-894F-8C90-072F5B78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365540"/>
            <a:ext cx="10515600" cy="82391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55DECA9-E20B-C54F-990B-4B5AC90913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17992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1FD266E-6121-484A-B12B-9BF49B7C7D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003839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F295D7F-1A88-2541-8445-34E5C70A60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179927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7D9BB67-A53C-3745-B1AD-55F12A4DB2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03839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74545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B57993-82E4-1E49-935C-5DB0692A7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4071725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6760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3706F2-8CB0-5A47-8D24-37B1F8BD6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640567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CDE310-1DCE-DB49-BFCD-997D14346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64056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5BBCCD2-0448-F34A-9862-CE4E8742D4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1054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883059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1A0015-3D72-394F-B4E3-13D85449E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616817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BFE76A5-9BFE-CC4C-8981-AD1E41CE67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61681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BCFE706-8588-6149-8847-2265BE4E3D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8679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37341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A243F9-EE6F-1343-B29A-2262891E3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77538"/>
            <a:ext cx="10515600" cy="835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ECF3109-EA89-1944-9678-79204FAEC4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34814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E8DFD008-1219-564C-8BC4-4FE965A1549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11875" y="-11875"/>
            <a:ext cx="12192000" cy="100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506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94D0452F-F82B-3C4B-B8BC-79EA8500A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C1EA30F6-E0F6-A24E-A798-1333931AF4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882827"/>
      </p:ext>
    </p:extLst>
  </p:cSld>
  <p:clrMapOvr>
    <a:masterClrMapping/>
  </p:clrMapOvr>
</p:sld>
</file>

<file path=ppt/theme/theme1.xml><?xml version="1.0" encoding="utf-8"?>
<a:theme xmlns:a="http://schemas.openxmlformats.org/drawingml/2006/main" name="online_congress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2" id="{96E0FD5A-4C92-BA42-8AB4-2CD06A08E56A}" vid="{CF2852E9-AE66-4345-9D4A-B9C4D1CB35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online_congress</Template>
  <TotalTime>279</TotalTime>
  <Words>0</Words>
  <Application>Microsoft Macintosh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online_congress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Microsoft Office User</cp:lastModifiedBy>
  <cp:revision>3</cp:revision>
  <dcterms:created xsi:type="dcterms:W3CDTF">2021-01-18T08:50:17Z</dcterms:created>
  <dcterms:modified xsi:type="dcterms:W3CDTF">2021-01-18T13:30:17Z</dcterms:modified>
</cp:coreProperties>
</file>